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72609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44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34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7940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70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2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90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71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346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049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A2E5F38-8A9D-47FA-B672-4383FE58C370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1F80548-E572-4B1C-9C3D-31E359A269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63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9CAFE-B213-4906-A5B2-AEE757C9E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大战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98FBF6-0108-49F2-BE1C-FE5D43E2B3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计科</a:t>
            </a:r>
            <a:r>
              <a:rPr lang="en-US" altLang="zh-CN" dirty="0"/>
              <a:t>1601 </a:t>
            </a:r>
            <a:r>
              <a:rPr lang="zh-CN" altLang="en-US" dirty="0"/>
              <a:t>丁嘉禾</a:t>
            </a:r>
          </a:p>
        </p:txBody>
      </p:sp>
    </p:spTree>
    <p:extLst>
      <p:ext uri="{BB962C8B-B14F-4D97-AF65-F5344CB8AC3E}">
        <p14:creationId xmlns:p14="http://schemas.microsoft.com/office/powerpoint/2010/main" val="121114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B762D-EF16-471E-9A29-0176EA74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THanks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1C0907-AB45-48DC-9C92-50A5583CF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2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2E288-8F5E-4007-8A68-EFE2A13D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产品速览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CD7A18-2C08-43DA-8659-E62E56B08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大战</a:t>
            </a:r>
          </a:p>
        </p:txBody>
      </p:sp>
    </p:spTree>
    <p:extLst>
      <p:ext uri="{BB962C8B-B14F-4D97-AF65-F5344CB8AC3E}">
        <p14:creationId xmlns:p14="http://schemas.microsoft.com/office/powerpoint/2010/main" val="342746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EE6FF-BE90-430E-AEC9-12FC978E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10EA1E2-44B3-46CA-88BF-3CD977199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145" y="1405467"/>
            <a:ext cx="9279559" cy="52088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8FC2E0-E4FE-4E9D-A76E-0FFF9C18A25F}"/>
              </a:ext>
            </a:extLst>
          </p:cNvPr>
          <p:cNvSpPr txBox="1"/>
          <p:nvPr/>
        </p:nvSpPr>
        <p:spPr>
          <a:xfrm>
            <a:off x="2667001" y="858921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开始界面</a:t>
            </a:r>
          </a:p>
        </p:txBody>
      </p:sp>
    </p:spTree>
    <p:extLst>
      <p:ext uri="{BB962C8B-B14F-4D97-AF65-F5344CB8AC3E}">
        <p14:creationId xmlns:p14="http://schemas.microsoft.com/office/powerpoint/2010/main" val="314830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EEE6FF-BE90-430E-AEC9-12FC978E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5F3CAE-E99D-4768-96E3-32CA65F7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33" y="1486129"/>
            <a:ext cx="9110133" cy="51144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A217DCE-058F-460A-9381-A8F157BBDD2B}"/>
              </a:ext>
            </a:extLst>
          </p:cNvPr>
          <p:cNvSpPr txBox="1"/>
          <p:nvPr/>
        </p:nvSpPr>
        <p:spPr>
          <a:xfrm>
            <a:off x="2747434" y="855132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游戏界面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2DF7B5-4863-47B5-A5CB-3849464DA4E4}"/>
              </a:ext>
            </a:extLst>
          </p:cNvPr>
          <p:cNvSpPr txBox="1"/>
          <p:nvPr/>
        </p:nvSpPr>
        <p:spPr>
          <a:xfrm>
            <a:off x="1464734" y="2602697"/>
            <a:ext cx="105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战场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ED1BB5-A8CD-49AD-B9E0-752D2B2ADA07}"/>
              </a:ext>
            </a:extLst>
          </p:cNvPr>
          <p:cNvSpPr txBox="1"/>
          <p:nvPr/>
        </p:nvSpPr>
        <p:spPr>
          <a:xfrm>
            <a:off x="1231900" y="5842000"/>
            <a:ext cx="13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计分板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CD16D1-4793-41A1-9416-AACC75680CB6}"/>
              </a:ext>
            </a:extLst>
          </p:cNvPr>
          <p:cNvSpPr txBox="1"/>
          <p:nvPr/>
        </p:nvSpPr>
        <p:spPr>
          <a:xfrm>
            <a:off x="11446934" y="2787363"/>
            <a:ext cx="270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代码区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A455020A-6527-4DE2-89CC-8E6AC745B83D}"/>
              </a:ext>
            </a:extLst>
          </p:cNvPr>
          <p:cNvSpPr/>
          <p:nvPr/>
        </p:nvSpPr>
        <p:spPr>
          <a:xfrm>
            <a:off x="2074333" y="2651563"/>
            <a:ext cx="1295400" cy="294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15446C7E-9CAD-448A-9F1D-6C9837AD98C0}"/>
              </a:ext>
            </a:extLst>
          </p:cNvPr>
          <p:cNvSpPr/>
          <p:nvPr/>
        </p:nvSpPr>
        <p:spPr>
          <a:xfrm>
            <a:off x="2078567" y="5877696"/>
            <a:ext cx="537633" cy="294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DCB60D00-763E-416A-B4D8-00732CC1CC34}"/>
              </a:ext>
            </a:extLst>
          </p:cNvPr>
          <p:cNvSpPr/>
          <p:nvPr/>
        </p:nvSpPr>
        <p:spPr>
          <a:xfrm flipH="1">
            <a:off x="10388600" y="3101776"/>
            <a:ext cx="1058334" cy="2945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52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C6485-98FE-40F3-88D4-44DB4754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玩法介绍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1590FD-1C9E-4B4F-85D4-3C8D64D7F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大战</a:t>
            </a:r>
          </a:p>
        </p:txBody>
      </p:sp>
    </p:spTree>
    <p:extLst>
      <p:ext uri="{BB962C8B-B14F-4D97-AF65-F5344CB8AC3E}">
        <p14:creationId xmlns:p14="http://schemas.microsoft.com/office/powerpoint/2010/main" val="320442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F7FE28-E45F-4977-8990-B71A8BBF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4377E-5BEC-4667-96FD-5362219B2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还在觉得写代码无聊？</a:t>
            </a:r>
            <a:endParaRPr lang="en-US" altLang="zh-CN" sz="2400" dirty="0"/>
          </a:p>
          <a:p>
            <a:r>
              <a:rPr lang="zh-CN" altLang="en-US" sz="2400" dirty="0"/>
              <a:t>是不是觉得学习写代码不知从何入手？</a:t>
            </a:r>
            <a:endParaRPr lang="en-US" altLang="zh-CN" sz="2400" dirty="0"/>
          </a:p>
          <a:p>
            <a:r>
              <a:rPr lang="zh-CN" altLang="en-US" sz="2400" dirty="0"/>
              <a:t>不知道</a:t>
            </a:r>
            <a:r>
              <a:rPr lang="en-US" altLang="zh-CN" sz="2400" dirty="0"/>
              <a:t>AI</a:t>
            </a:r>
            <a:r>
              <a:rPr lang="zh-CN" altLang="en-US" sz="2400" dirty="0"/>
              <a:t>是什么东西，怎么实现的？</a:t>
            </a:r>
            <a:endParaRPr lang="en-US" altLang="zh-CN" sz="2400" dirty="0"/>
          </a:p>
          <a:p>
            <a:r>
              <a:rPr lang="en-US" altLang="zh-CN" sz="2400" dirty="0"/>
              <a:t>AI</a:t>
            </a:r>
            <a:r>
              <a:rPr lang="zh-CN" altLang="en-US" sz="2400" dirty="0"/>
              <a:t>大战满足你！</a:t>
            </a:r>
            <a:r>
              <a:rPr lang="en-US" altLang="zh-CN" sz="2400" dirty="0"/>
              <a:t>~</a:t>
            </a:r>
          </a:p>
          <a:p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面向编程初学者或者想试试</a:t>
            </a:r>
            <a:r>
              <a:rPr lang="en-US" altLang="zh-CN" sz="2400" dirty="0"/>
              <a:t>AI</a:t>
            </a:r>
            <a:r>
              <a:rPr lang="zh-CN" altLang="en-US" sz="2400" dirty="0"/>
              <a:t>如何编写的玩家</a:t>
            </a:r>
          </a:p>
        </p:txBody>
      </p:sp>
    </p:spTree>
    <p:extLst>
      <p:ext uri="{BB962C8B-B14F-4D97-AF65-F5344CB8AC3E}">
        <p14:creationId xmlns:p14="http://schemas.microsoft.com/office/powerpoint/2010/main" val="299726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6031-5BD2-493F-8EBC-6419FDE4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核心玩法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2AFE7-CFCF-4840-A0AB-74A31E079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通过编写</a:t>
            </a:r>
            <a:r>
              <a:rPr lang="en-US" altLang="zh-CN" sz="2400" dirty="0"/>
              <a:t>Lua</a:t>
            </a:r>
            <a:r>
              <a:rPr lang="zh-CN" altLang="en-US" sz="2400" dirty="0"/>
              <a:t>脚本操控代表你的</a:t>
            </a:r>
            <a:r>
              <a:rPr lang="en-US" altLang="zh-CN" sz="2400" dirty="0"/>
              <a:t>AI</a:t>
            </a:r>
            <a:r>
              <a:rPr lang="zh-CN" altLang="en-US" sz="2400" dirty="0"/>
              <a:t>！</a:t>
            </a:r>
            <a:endParaRPr lang="en-US" altLang="zh-CN" sz="2400" dirty="0"/>
          </a:p>
          <a:p>
            <a:r>
              <a:rPr lang="zh-CN" altLang="en-US" sz="2400" dirty="0"/>
              <a:t>利用提供的</a:t>
            </a:r>
            <a:r>
              <a:rPr lang="en-US" altLang="zh-CN" sz="2400" dirty="0"/>
              <a:t>API</a:t>
            </a:r>
            <a:r>
              <a:rPr lang="zh-CN" altLang="en-US" sz="2400" dirty="0"/>
              <a:t>计算战场上的战况并作相应安排！</a:t>
            </a:r>
            <a:endParaRPr lang="en-US" altLang="zh-CN" sz="2400" dirty="0"/>
          </a:p>
          <a:p>
            <a:r>
              <a:rPr lang="zh-CN" altLang="en-US" sz="2400" dirty="0"/>
              <a:t>吞并敌人的领地！升级巩固你的领地！控制更多的地盘并赢得胜利！</a:t>
            </a:r>
          </a:p>
        </p:txBody>
      </p:sp>
    </p:spTree>
    <p:extLst>
      <p:ext uri="{BB962C8B-B14F-4D97-AF65-F5344CB8AC3E}">
        <p14:creationId xmlns:p14="http://schemas.microsoft.com/office/powerpoint/2010/main" val="13193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6B0BD-C228-4AEC-94EB-06473572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63ED236-2A99-46EC-BC7C-5C653DCE0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685800"/>
            <a:ext cx="9899499" cy="5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A1EB4-BC2A-47BB-90D2-CBA812F8A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0299DBE-59E8-4281-BFFB-4344FA88D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685800"/>
            <a:ext cx="10100581" cy="57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02062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30</TotalTime>
  <Words>120</Words>
  <Application>Microsoft Office PowerPoint</Application>
  <PresentationFormat>宽屏</PresentationFormat>
  <Paragraphs>24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华文楷体</vt:lpstr>
      <vt:lpstr>Franklin Gothic Book</vt:lpstr>
      <vt:lpstr>裁剪</vt:lpstr>
      <vt:lpstr>AI大战</vt:lpstr>
      <vt:lpstr>产品速览</vt:lpstr>
      <vt:lpstr>界面</vt:lpstr>
      <vt:lpstr>界面</vt:lpstr>
      <vt:lpstr>玩法介绍</vt:lpstr>
      <vt:lpstr>PowerPoint 演示文稿</vt:lpstr>
      <vt:lpstr>核心玩法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AI大战</dc:title>
  <dc:creator>Ding Jiahe</dc:creator>
  <cp:lastModifiedBy>Ding Jiahe</cp:lastModifiedBy>
  <cp:revision>4</cp:revision>
  <dcterms:created xsi:type="dcterms:W3CDTF">2018-09-18T08:29:54Z</dcterms:created>
  <dcterms:modified xsi:type="dcterms:W3CDTF">2018-09-18T08:59:57Z</dcterms:modified>
</cp:coreProperties>
</file>